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D077-3D7F-4520-9E11-A3C5A172E4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B6BB-2EB5-49F2-B02B-26E7CCE3C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/>
              <a:t>Крым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om\Desktop\Крым_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9902"/>
            <a:ext cx="9144000" cy="5538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m\Desktop\занятие\Slajd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m\Desktop\занятие\Slajd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72"/>
            <a:ext cx="9144000" cy="688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s://nashzeleniymir.ru/wp-content/uploads/2016/07/%D0%9A%D0%B0%D0%BA-%D0%B2%D1%8B%D0%B3%D0%BB%D1%8F%D0%B4%D0%B8%D1%82-%D1%81%D1%83%D1%81%D0%BB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om\Desktop\занятие\bolshoy_tushkanchik_8_06130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72"/>
            <a:ext cx="9144000" cy="683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om\Desktop\занятие\Zayats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96"/>
            <a:ext cx="9144000" cy="689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om\Desktop\занятие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" y="0"/>
            <a:ext cx="91439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visualrian.ru/images/old_preview/270/84/2708416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35" y="0"/>
            <a:ext cx="92040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по степному Крыму</a:t>
            </a:r>
            <a:endParaRPr lang="ru-RU" dirty="0"/>
          </a:p>
        </p:txBody>
      </p:sp>
      <p:pic>
        <p:nvPicPr>
          <p:cNvPr id="4" name="Picture 8" descr="https://nashzeleniymir.ru/wp-content/uploads/2016/07/%D0%9A%D0%B0%D0%BA-%D0%B2%D1%8B%D0%B3%D0%BB%D1%8F%D0%B4%D0%B8%D1%82-%D1%81%D1%83%D1%81%D0%BB%D0%B8%D0%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39182" cy="2337123"/>
          </a:xfrm>
          <a:prstGeom prst="rect">
            <a:avLst/>
          </a:prstGeom>
          <a:noFill/>
        </p:spPr>
      </p:pic>
      <p:pic>
        <p:nvPicPr>
          <p:cNvPr id="5" name="Picture 2" descr="C:\Users\Dom\Desktop\занятие\bolshoy_tushkanchik_8_0613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669658" cy="2420888"/>
          </a:xfrm>
          <a:prstGeom prst="rect">
            <a:avLst/>
          </a:prstGeom>
          <a:noFill/>
        </p:spPr>
      </p:pic>
      <p:pic>
        <p:nvPicPr>
          <p:cNvPr id="6" name="Picture 2" descr="C:\Users\Dom\Desktop\занятие\Zayats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2533856" cy="1910754"/>
          </a:xfrm>
          <a:prstGeom prst="rect">
            <a:avLst/>
          </a:prstGeom>
          <a:noFill/>
        </p:spPr>
      </p:pic>
      <p:pic>
        <p:nvPicPr>
          <p:cNvPr id="7" name="Picture 2" descr="C:\Users\Dom\Desktop\занятие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37112"/>
            <a:ext cx="2507701" cy="1880791"/>
          </a:xfrm>
          <a:prstGeom prst="rect">
            <a:avLst/>
          </a:prstGeom>
          <a:noFill/>
        </p:spPr>
      </p:pic>
      <p:pic>
        <p:nvPicPr>
          <p:cNvPr id="8" name="Picture 4" descr="http://visualrian.ru/images/old_preview/270/84/2708416_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365104"/>
            <a:ext cx="2664296" cy="1985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16831"/>
          </a:xfrm>
        </p:spPr>
        <p:txBody>
          <a:bodyPr/>
          <a:lstStyle/>
          <a:p>
            <a:pPr algn="ctr"/>
            <a:r>
              <a:rPr lang="ru-RU" dirty="0" smtClean="0"/>
              <a:t>Путешествие по степному Крыму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om\Desktop\589115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4471"/>
            <a:ext cx="9144000" cy="481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m\Desktop\DSCN8300_zps7e4c2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8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m\Desktop\занятие\641714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1296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m\Desktop\занятие\img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m\Desktop\занятие\a69ea6d664a0669cf5e707ab7b6c1d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71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m\Desktop\занятие\img7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m\Desktop\занятие\Slajd6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85"/>
            <a:ext cx="9144000" cy="6860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m\Desktop\занятие\depositphotos_7475335-stock-photo-camp-clea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9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Крым</vt:lpstr>
      <vt:lpstr>Путешествие по степному Крыму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Путешествие по степному Крыму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степному Крыму</dc:title>
  <dc:creator>Dom</dc:creator>
  <cp:lastModifiedBy>Dom</cp:lastModifiedBy>
  <cp:revision>4</cp:revision>
  <dcterms:created xsi:type="dcterms:W3CDTF">2018-11-11T18:09:27Z</dcterms:created>
  <dcterms:modified xsi:type="dcterms:W3CDTF">2018-11-12T17:48:51Z</dcterms:modified>
</cp:coreProperties>
</file>